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94" r:id="rId3"/>
    <p:sldId id="373" r:id="rId4"/>
    <p:sldId id="329" r:id="rId5"/>
    <p:sldId id="330" r:id="rId6"/>
    <p:sldId id="338" r:id="rId7"/>
    <p:sldId id="339" r:id="rId8"/>
    <p:sldId id="331" r:id="rId9"/>
    <p:sldId id="332" r:id="rId10"/>
    <p:sldId id="333" r:id="rId11"/>
    <p:sldId id="340" r:id="rId12"/>
    <p:sldId id="341" r:id="rId13"/>
    <p:sldId id="349" r:id="rId14"/>
    <p:sldId id="342" r:id="rId15"/>
    <p:sldId id="343" r:id="rId16"/>
    <p:sldId id="335" r:id="rId17"/>
    <p:sldId id="353" r:id="rId18"/>
    <p:sldId id="344" r:id="rId19"/>
    <p:sldId id="355" r:id="rId20"/>
    <p:sldId id="358" r:id="rId21"/>
    <p:sldId id="363" r:id="rId22"/>
    <p:sldId id="359" r:id="rId23"/>
    <p:sldId id="360" r:id="rId24"/>
    <p:sldId id="356" r:id="rId25"/>
    <p:sldId id="392" r:id="rId26"/>
    <p:sldId id="393" r:id="rId27"/>
    <p:sldId id="374" r:id="rId28"/>
    <p:sldId id="379" r:id="rId29"/>
    <p:sldId id="380" r:id="rId30"/>
    <p:sldId id="381" r:id="rId31"/>
    <p:sldId id="385" r:id="rId32"/>
    <p:sldId id="384" r:id="rId33"/>
    <p:sldId id="389" r:id="rId34"/>
    <p:sldId id="390" r:id="rId35"/>
    <p:sldId id="391" r:id="rId36"/>
    <p:sldId id="386" r:id="rId37"/>
    <p:sldId id="377" r:id="rId38"/>
    <p:sldId id="378" r:id="rId39"/>
    <p:sldId id="376" r:id="rId40"/>
    <p:sldId id="382" r:id="rId41"/>
    <p:sldId id="383" r:id="rId42"/>
    <p:sldId id="375" r:id="rId43"/>
    <p:sldId id="361" r:id="rId44"/>
    <p:sldId id="357" r:id="rId45"/>
    <p:sldId id="362" r:id="rId46"/>
    <p:sldId id="364" r:id="rId47"/>
    <p:sldId id="366" r:id="rId48"/>
    <p:sldId id="367" r:id="rId49"/>
    <p:sldId id="368" r:id="rId50"/>
    <p:sldId id="369" r:id="rId51"/>
    <p:sldId id="370" r:id="rId52"/>
    <p:sldId id="371" r:id="rId53"/>
    <p:sldId id="3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C2C"/>
    <a:srgbClr val="346396"/>
    <a:srgbClr val="7E9DBF"/>
    <a:srgbClr val="962D2D"/>
    <a:srgbClr val="2F2F97"/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9375" autoAdjust="0"/>
  </p:normalViewPr>
  <p:slideViewPr>
    <p:cSldViewPr snapToGrid="0">
      <p:cViewPr varScale="1">
        <p:scale>
          <a:sx n="79" d="100"/>
          <a:sy n="79" d="100"/>
        </p:scale>
        <p:origin x="274" y="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https://www.youtube.com/watch?v=6G3qm60dfA8&amp;ab_channel=PrashantThombre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https://www.atmail.com/blog/imap-commands/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https://www.nylas.com/blog/nylas-imap-therefore-i-am/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6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https://packetlife.net/media/library/13/Wireshark_Display_Filters.pdf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5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d62d9989535c4c8db14e50b58c9f25a0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Rhino Hunting – Illegal Possession Investigation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Traffic Log Analysis: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25"/>
          <a:stretch/>
        </p:blipFill>
        <p:spPr>
          <a:xfrm>
            <a:off x="1188710" y="885773"/>
            <a:ext cx="8207451" cy="4702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8709" y="5588000"/>
            <a:ext cx="820745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How to select:  (1) shift + click the beginning of ffd8 (2) shift </a:t>
            </a:r>
            <a:r>
              <a:rPr lang="en-US" dirty="0"/>
              <a:t>+ click </a:t>
            </a:r>
            <a:r>
              <a:rPr lang="en-US" dirty="0" smtClean="0"/>
              <a:t>the end of ffd9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8708" y="516441"/>
            <a:ext cx="338329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Copy the raw data of rhino4.jpg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5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75" y="1081620"/>
            <a:ext cx="9117190" cy="51667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25575" y="712288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Paste to a Hex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04" y="1136936"/>
            <a:ext cx="7905837" cy="5076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9504" y="767604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Save it as rhino4.jpg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5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4" y="1977109"/>
            <a:ext cx="7797710" cy="264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3" y="792978"/>
            <a:ext cx="609272" cy="788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1073" y="1604184"/>
            <a:ext cx="401873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You may have to stop the Hex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2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97" y="849558"/>
            <a:ext cx="7253644" cy="5197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933" y="1220704"/>
            <a:ext cx="234736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Verify rhino4.jpg magic number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933" y="3633836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Verify rhino4.jpg </a:t>
            </a:r>
            <a:r>
              <a:rPr lang="en-US" dirty="0" err="1" smtClean="0"/>
              <a:t>trailor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6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59" y="1198861"/>
            <a:ext cx="5539930" cy="4796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3259" y="829529"/>
            <a:ext cx="212111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Display rhino4.jpg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12" y="1762272"/>
            <a:ext cx="567689" cy="56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53" y="22678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7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06716" y="5468788"/>
            <a:ext cx="367523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aa64102afff71b93ed61fb100af8d52a</a:t>
            </a:r>
          </a:p>
        </p:txBody>
      </p:sp>
    </p:spTree>
    <p:extLst>
      <p:ext uri="{BB962C8B-B14F-4D97-AF65-F5344CB8AC3E}">
        <p14:creationId xmlns:p14="http://schemas.microsoft.com/office/powerpoint/2010/main" val="308357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activities of uploading or downloading images </a:t>
            </a:r>
            <a:r>
              <a:rPr lang="en-US" dirty="0" smtClean="0"/>
              <a:t>(.gif) using HTTP?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36093"/>
            <a:ext cx="9686441" cy="3345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163" y="5375687"/>
            <a:ext cx="25074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we have 5 .</a:t>
            </a:r>
            <a:r>
              <a:rPr lang="en-US" dirty="0" smtClean="0"/>
              <a:t>gif. Let’s double click rhino5.gif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199" y="2066761"/>
            <a:ext cx="251460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Search .gif HTTP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68" y="1214962"/>
            <a:ext cx="8471991" cy="5001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7467" y="845630"/>
            <a:ext cx="415996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Rhino5.gif is </a:t>
            </a:r>
            <a:r>
              <a:rPr lang="en-US" dirty="0" err="1" smtClean="0"/>
              <a:t>hoted</a:t>
            </a:r>
            <a:r>
              <a:rPr lang="en-US" dirty="0" smtClean="0"/>
              <a:t> by cs.uno.edu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1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5" y="1157949"/>
            <a:ext cx="7805259" cy="4876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4045" y="788617"/>
            <a:ext cx="346308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Follow HTTP traffic of rhino5.gif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03" y="1728382"/>
            <a:ext cx="8024555" cy="469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4581235"/>
            <a:ext cx="43595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You can click the magic number, which leads you to the packet. You can exit now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1902" y="1382447"/>
            <a:ext cx="38017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Find the packet contains rhino5.gif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73" y="1"/>
            <a:ext cx="3842327" cy="1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HTTP?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287"/>
          </a:xfrm>
        </p:spPr>
        <p:txBody>
          <a:bodyPr/>
          <a:lstStyle/>
          <a:p>
            <a:r>
              <a:rPr lang="en-US" dirty="0"/>
              <a:t>HTTP stands for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yper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rotocol and is used to transfer data across the Web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24" y="3433369"/>
            <a:ext cx="1947024" cy="1947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89" y="3341908"/>
            <a:ext cx="2466022" cy="19619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42816" y="3794760"/>
            <a:ext cx="1993392" cy="27432"/>
          </a:xfrm>
          <a:prstGeom prst="straightConnector1">
            <a:avLst/>
          </a:prstGeom>
          <a:ln w="76200">
            <a:solidFill>
              <a:srgbClr val="7E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2290" y="3254432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46396"/>
                </a:solidFill>
              </a:rPr>
              <a:t>Request </a:t>
            </a:r>
            <a:endParaRPr lang="en-US" dirty="0">
              <a:solidFill>
                <a:srgbClr val="346396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38523" y="4657929"/>
            <a:ext cx="1993391" cy="0"/>
          </a:xfrm>
          <a:prstGeom prst="straightConnector1">
            <a:avLst/>
          </a:prstGeom>
          <a:ln w="76200">
            <a:solidFill>
              <a:srgbClr val="E02C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02290" y="4181777"/>
            <a:ext cx="137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Response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3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662" y="1932031"/>
            <a:ext cx="2188097" cy="65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312 is the packet contains rhino5.gif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1662" y="3346575"/>
            <a:ext cx="211638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Click to show how </a:t>
            </a:r>
            <a:r>
              <a:rPr lang="en-US" dirty="0"/>
              <a:t>HTTP transfers </a:t>
            </a:r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42" y="1316773"/>
            <a:ext cx="8228312" cy="4545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5757" y="4240378"/>
            <a:ext cx="1568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GIF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7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6210" y="899942"/>
            <a:ext cx="51958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Details of how HTTP transfers images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10" y="1269274"/>
            <a:ext cx="6701953" cy="46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3" y="3173693"/>
            <a:ext cx="5132426" cy="3296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083" y="414446"/>
            <a:ext cx="6518391" cy="2421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930" y="414446"/>
            <a:ext cx="2548153" cy="67028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Export traffic packet to a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9930" y="3173693"/>
            <a:ext cx="254815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Save the file as rhino5.gif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0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44" y="746634"/>
            <a:ext cx="7202865" cy="5087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590" y="1174563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Verify the magic number of rhino5.gif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590" y="5188284"/>
            <a:ext cx="254815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Verify the trailer of rhino5.gif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06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34" y="1570163"/>
            <a:ext cx="6934513" cy="4542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6734" y="1200831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Display rhino5.gif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35" y="2518412"/>
            <a:ext cx="567689" cy="567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876" y="302398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8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photos in http?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41" y="1382033"/>
            <a:ext cx="7087214" cy="5410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7443" y="1382033"/>
            <a:ext cx="340339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Show all http with </a:t>
            </a:r>
            <a:r>
              <a:rPr lang="en-US" b="1" i="1" dirty="0"/>
              <a:t>content-type="image/(</a:t>
            </a:r>
            <a:r>
              <a:rPr lang="en-US" b="1" i="1" dirty="0" err="1"/>
              <a:t>gif|jpeg|png|etc</a:t>
            </a:r>
            <a:r>
              <a:rPr lang="en-US" b="1" i="1" dirty="0"/>
              <a:t>)"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1817" y="2707596"/>
            <a:ext cx="19476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5 http packets. Are there 5 photos?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73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" y="1856853"/>
            <a:ext cx="3747217" cy="294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41" y="1864473"/>
            <a:ext cx="3677587" cy="294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25" y="1891393"/>
            <a:ext cx="4092295" cy="2888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941" y="1544933"/>
            <a:ext cx="3174667" cy="246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10" y="1532177"/>
            <a:ext cx="3006270" cy="272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424" y="1586465"/>
            <a:ext cx="2884125" cy="270387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0" idx="1"/>
          </p:cNvCxnSpPr>
          <p:nvPr/>
        </p:nvCxnSpPr>
        <p:spPr>
          <a:xfrm flipV="1">
            <a:off x="2231136" y="1668331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58666" y="1732863"/>
            <a:ext cx="1744805" cy="2702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7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ud Outline Library Icon PNG Transparent Background, Free Download #22300  - FreeIcons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5" b="16357"/>
          <a:stretch/>
        </p:blipFill>
        <p:spPr bwMode="auto">
          <a:xfrm>
            <a:off x="3109455" y="3349870"/>
            <a:ext cx="5018621" cy="28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Email traffics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336823" cy="1779221"/>
          </a:xfrm>
        </p:spPr>
        <p:txBody>
          <a:bodyPr/>
          <a:lstStyle/>
          <a:p>
            <a:r>
              <a:rPr lang="en-US" dirty="0"/>
              <a:t>Email protocol is a standard method for exchanging information between </a:t>
            </a:r>
            <a:endParaRPr lang="en-US" dirty="0" smtClean="0"/>
          </a:p>
          <a:p>
            <a:pPr lvl="1"/>
            <a:r>
              <a:rPr lang="en-US" dirty="0" smtClean="0"/>
              <a:t>email </a:t>
            </a:r>
            <a:r>
              <a:rPr lang="en-US" dirty="0"/>
              <a:t>clients like Thunderbird, Apple Mail, or </a:t>
            </a:r>
            <a:r>
              <a:rPr lang="en-US" dirty="0" err="1"/>
              <a:t>Mailbird</a:t>
            </a:r>
            <a:r>
              <a:rPr lang="en-US" dirty="0"/>
              <a:t> and </a:t>
            </a:r>
            <a:endParaRPr lang="en-US" dirty="0" smtClean="0"/>
          </a:p>
          <a:p>
            <a:pPr lvl="1"/>
            <a:r>
              <a:rPr lang="en-US" dirty="0" smtClean="0"/>
              <a:t>email </a:t>
            </a:r>
            <a:r>
              <a:rPr lang="en-US" dirty="0"/>
              <a:t>provider’s servers like Gmail, Outlook, Yahoo, and vice versa.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23" y="4431324"/>
            <a:ext cx="1424354" cy="1424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94" y="4431324"/>
            <a:ext cx="966264" cy="1373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56" y="4473864"/>
            <a:ext cx="966264" cy="1373022"/>
          </a:xfrm>
          <a:prstGeom prst="rect">
            <a:avLst/>
          </a:prstGeom>
        </p:spPr>
      </p:pic>
      <p:pic>
        <p:nvPicPr>
          <p:cNvPr id="1026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36" y="4764479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8" y="4903255"/>
            <a:ext cx="395659" cy="287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018" y="4365381"/>
            <a:ext cx="1928868" cy="1470220"/>
          </a:xfrm>
          <a:prstGeom prst="rect">
            <a:avLst/>
          </a:prstGeom>
        </p:spPr>
      </p:pic>
      <p:pic>
        <p:nvPicPr>
          <p:cNvPr id="11" name="Picture 2" descr="EasyMail - Gmail and Hotmail - AppRe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03" y="4594981"/>
            <a:ext cx="565394" cy="5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Cloud icon PNG and SVG Vect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795954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124592" y="4928089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91738" y="4919297"/>
            <a:ext cx="1107830" cy="172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387" y="4567549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13574" y="4504027"/>
            <a:ext cx="7184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7336" y="449960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IMAP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65879" y="6260124"/>
            <a:ext cx="526219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SMTP (Simple Mail Transfer Protocol): sending </a:t>
            </a:r>
            <a:r>
              <a:rPr lang="en-US" sz="1600" dirty="0" smtClean="0"/>
              <a:t>emails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IMAP (Internet Access Message </a:t>
            </a:r>
            <a:r>
              <a:rPr lang="en-US" sz="1600" dirty="0">
                <a:solidFill>
                  <a:srgbClr val="00B050"/>
                </a:solidFill>
              </a:rPr>
              <a:t>Protocol):  </a:t>
            </a:r>
            <a:r>
              <a:rPr lang="en-US" sz="1600" b="1" dirty="0">
                <a:solidFill>
                  <a:srgbClr val="FF0000"/>
                </a:solidFill>
              </a:rPr>
              <a:t>download</a:t>
            </a:r>
            <a:r>
              <a:rPr lang="en-US" sz="1600" dirty="0"/>
              <a:t> </a:t>
            </a:r>
            <a:r>
              <a:rPr lang="en-US" sz="1600" dirty="0" smtClean="0">
                <a:solidFill>
                  <a:srgbClr val="00B050"/>
                </a:solidFill>
              </a:rPr>
              <a:t>emails</a:t>
            </a:r>
            <a:endParaRPr lang="en-US" sz="1600" dirty="0">
              <a:solidFill>
                <a:srgbClr val="00B05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53" y="4603926"/>
            <a:ext cx="592197" cy="4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7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580990"/>
            <a:ext cx="1023454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8" y="595375"/>
            <a:ext cx="855038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rhino2.log</a:t>
            </a:r>
          </a:p>
          <a:p>
            <a:pPr lvl="1"/>
            <a:r>
              <a:rPr lang="en-US" dirty="0" smtClean="0"/>
              <a:t>Investigating http traffics contain .jpg</a:t>
            </a:r>
          </a:p>
          <a:p>
            <a:pPr lvl="1"/>
            <a:r>
              <a:rPr lang="en-US" dirty="0"/>
              <a:t>Investigating http traffics </a:t>
            </a:r>
            <a:r>
              <a:rPr lang="en-US" dirty="0" smtClean="0"/>
              <a:t>contain .</a:t>
            </a:r>
            <a:r>
              <a:rPr lang="en-US" dirty="0" err="1" smtClean="0"/>
              <a:t>jif</a:t>
            </a:r>
            <a:endParaRPr lang="en-US" dirty="0" smtClean="0"/>
          </a:p>
          <a:p>
            <a:pPr lvl="1"/>
            <a:r>
              <a:rPr lang="en-US" dirty="0"/>
              <a:t>Investigating </a:t>
            </a:r>
            <a:r>
              <a:rPr lang="en-US" dirty="0" smtClean="0"/>
              <a:t>email traffics </a:t>
            </a:r>
          </a:p>
          <a:p>
            <a:r>
              <a:rPr lang="en-US" dirty="0" smtClean="0"/>
              <a:t>rhino3.log</a:t>
            </a:r>
          </a:p>
          <a:p>
            <a:pPr lvl="1"/>
            <a:r>
              <a:rPr lang="en-US" dirty="0" smtClean="0"/>
              <a:t>Investigating </a:t>
            </a:r>
            <a:r>
              <a:rPr lang="en-US" dirty="0"/>
              <a:t>http traffics contain </a:t>
            </a:r>
            <a:r>
              <a:rPr lang="en-US" dirty="0" smtClean="0"/>
              <a:t>.exe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03" y="1627895"/>
            <a:ext cx="9434378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9" y="1260961"/>
            <a:ext cx="7964604" cy="404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05" y="5461478"/>
            <a:ext cx="7984818" cy="2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33" y="1986432"/>
            <a:ext cx="6683319" cy="100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33" y="3553464"/>
            <a:ext cx="7930752" cy="1430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6195" y="737354"/>
            <a:ext cx="35752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&lt;tag&gt; &lt;command&gt; [&lt;arg1&gt;&lt;arg2&gt;…]</a:t>
            </a:r>
          </a:p>
        </p:txBody>
      </p:sp>
    </p:spTree>
    <p:extLst>
      <p:ext uri="{BB962C8B-B14F-4D97-AF65-F5344CB8AC3E}">
        <p14:creationId xmlns:p14="http://schemas.microsoft.com/office/powerpoint/2010/main" val="156192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3" y="1663705"/>
            <a:ext cx="6690940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59" y="2159589"/>
            <a:ext cx="667569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2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15" y="1483212"/>
            <a:ext cx="6690940" cy="1165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15" y="3623543"/>
            <a:ext cx="6675698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59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95" y="1181040"/>
            <a:ext cx="7221090" cy="1485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95" y="3097387"/>
            <a:ext cx="7686470" cy="3006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997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53" y="1003112"/>
            <a:ext cx="9382447" cy="51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41" y="628468"/>
            <a:ext cx="9450342" cy="5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21" y="434112"/>
            <a:ext cx="8367079" cy="5988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4267" y="1173481"/>
            <a:ext cx="219601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name</a:t>
            </a:r>
          </a:p>
          <a:p>
            <a:r>
              <a:rPr lang="en-US" sz="1050" dirty="0" smtClean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(base 64 =&gt; ASCII)</a:t>
            </a:r>
          </a:p>
          <a:p>
            <a:r>
              <a:rPr lang="en-US" sz="1050" dirty="0">
                <a:solidFill>
                  <a:srgbClr val="2F2F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r>
              <a:rPr lang="en-US" sz="1050" dirty="0" err="1" smtClean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kinky!tang</a:t>
            </a:r>
            <a:r>
              <a:rPr lang="en-US" sz="1050" dirty="0" smtClean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(base 64 =&gt; ASCII</a:t>
            </a:r>
            <a:r>
              <a:rPr lang="en-US" sz="1050" dirty="0" smtClean="0">
                <a:solidFill>
                  <a:srgbClr val="96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050" dirty="0">
              <a:solidFill>
                <a:srgbClr val="96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120" y="4671060"/>
            <a:ext cx="161928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Nothing found!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6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rhino2.log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 traffic forensics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3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741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906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96" y="260273"/>
            <a:ext cx="5898391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rhino3.log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7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10" y="1910025"/>
            <a:ext cx="9025753" cy="3541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910" y="1540693"/>
            <a:ext cx="19591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rhino3.log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3" y="2331471"/>
            <a:ext cx="10032432" cy="241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5463" y="1962139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Search for http traffic with 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51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94" y="1420355"/>
            <a:ext cx="8413209" cy="4351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7894" y="1051023"/>
            <a:ext cx="46212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Follow HTTP stream of 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80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7" y="428153"/>
            <a:ext cx="10111981" cy="5914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1869"/>
          <a:stretch/>
        </p:blipFill>
        <p:spPr>
          <a:xfrm>
            <a:off x="4941278" y="1151791"/>
            <a:ext cx="4422530" cy="27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1441938" y="1688123"/>
            <a:ext cx="3376247" cy="8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00851" y="1802422"/>
            <a:ext cx="29326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What are we looking for? </a:t>
            </a:r>
            <a:r>
              <a:rPr lang="en-US" dirty="0" smtClean="0">
                <a:solidFill>
                  <a:srgbClr val="FF0000"/>
                </a:solidFill>
              </a:rPr>
              <a:t>Click magic number to the .exe packets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55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10" y="321960"/>
            <a:ext cx="7239627" cy="6355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949" y="1965422"/>
            <a:ext cx="2558561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Find packets contain .exe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9947" y="4138840"/>
            <a:ext cx="25585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Verify the magic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9947" y="5388973"/>
            <a:ext cx="2558560" cy="37626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Export packet 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0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91" y="1471916"/>
            <a:ext cx="6824348" cy="444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791" y="1102584"/>
            <a:ext cx="526810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Save these traffic packets contains .exe to rhino.exe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6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84" y="2140866"/>
            <a:ext cx="8583888" cy="3463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948861" y="5809672"/>
            <a:ext cx="30664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GET is used to request data from a specified resource.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4584" y="1771534"/>
            <a:ext cx="4626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suspect’s http requests to download .jpg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activities of uploading or downloading images (.jpg) using HTTP?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2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40" y="899757"/>
            <a:ext cx="7538006" cy="47536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42" y="1754407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</a:t>
            </a:r>
            <a:r>
              <a:rPr lang="en-US" dirty="0" smtClean="0"/>
              <a:t>rhino.exe information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542" y="2475376"/>
            <a:ext cx="3024298" cy="373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Execute rhino.exe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42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83" y="1568920"/>
            <a:ext cx="6913924" cy="1332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82436"/>
          <a:stretch/>
        </p:blipFill>
        <p:spPr>
          <a:xfrm>
            <a:off x="2095583" y="3991708"/>
            <a:ext cx="7033666" cy="120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95583" y="1199588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rhino.exe md5 hash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95583" y="3622376"/>
            <a:ext cx="30242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Search the md5 hash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3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256"/>
          <a:stretch/>
        </p:blipFill>
        <p:spPr>
          <a:xfrm>
            <a:off x="2412113" y="720970"/>
            <a:ext cx="7033666" cy="5468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136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95" y="221462"/>
            <a:ext cx="7532712" cy="3841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95" y="4374504"/>
            <a:ext cx="7599364" cy="1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2" y="570262"/>
            <a:ext cx="6118979" cy="5696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4518" y="570262"/>
            <a:ext cx="234736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who owns the 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12" y="1081620"/>
            <a:ext cx="7447789" cy="5377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0612" y="712288"/>
            <a:ext cx="33175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Follow rhino4.jpg HTTP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4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64" y="1046852"/>
            <a:ext cx="8215072" cy="521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3751" y="4848561"/>
            <a:ext cx="60883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Only care the packets from the server to the suspect’s machine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3664" y="677520"/>
            <a:ext cx="337243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the rhino4.jpg magic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4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8" y="1084583"/>
            <a:ext cx="8283658" cy="5243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2655" y="5671127"/>
            <a:ext cx="17761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End of the image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53353" y="715251"/>
            <a:ext cx="36447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Find the end of the </a:t>
            </a:r>
            <a:r>
              <a:rPr lang="en-US" dirty="0"/>
              <a:t>rhino4.jpg</a:t>
            </a:r>
          </a:p>
        </p:txBody>
      </p:sp>
    </p:spTree>
    <p:extLst>
      <p:ext uri="{BB962C8B-B14F-4D97-AF65-F5344CB8AC3E}">
        <p14:creationId xmlns:p14="http://schemas.microsoft.com/office/powerpoint/2010/main" val="96602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22005</TotalTime>
  <Words>495</Words>
  <Application>Microsoft Office PowerPoint</Application>
  <PresentationFormat>Widescreen</PresentationFormat>
  <Paragraphs>92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Rhino Hunting – Illegal Possession Investigation</vt:lpstr>
      <vt:lpstr>What is HTTP?</vt:lpstr>
      <vt:lpstr>Plan of Investigation</vt:lpstr>
      <vt:lpstr>Investigate rhino2.log </vt:lpstr>
      <vt:lpstr>Any activities of uploading or downloading images (.jpg)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activities of uploading or downloading images (.gif) using HTTP?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photos in http?</vt:lpstr>
      <vt:lpstr>PowerPoint Presentation</vt:lpstr>
      <vt:lpstr>Investigate Email traffics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Investigate rhino3.log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1734</cp:revision>
  <dcterms:created xsi:type="dcterms:W3CDTF">2020-09-14T14:43:27Z</dcterms:created>
  <dcterms:modified xsi:type="dcterms:W3CDTF">2020-10-25T23:52:35Z</dcterms:modified>
</cp:coreProperties>
</file>